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26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388.xml" ContentType="application/vnd.openxmlformats-officedocument.presentationml.slide+xml"/>
  <Override PartName="/ppt/slides/slide40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slides/slide366.xml" ContentType="application/vnd.openxmlformats-officedocument.presentationml.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391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423.xml" ContentType="application/vnd.openxmlformats-officedocument.presentationml.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401.xml" ContentType="application/vnd.openxmlformats-officedocument.presentationml.slide+xml"/>
  <Override PartName="/ppt/slides/slide240.xml" ContentType="application/vnd.openxmlformats-officedocument.presentationml.slide+xml"/>
  <Override PartName="/ppt/slides/slide338.xml" ContentType="application/vnd.openxmlformats-officedocument.presentationml.slide+xml"/>
  <Override PartName="/ppt/slides/slide385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36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428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41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s/slide40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379.xml" ContentType="application/vnd.openxmlformats-officedocument.presentationml.slide+xml"/>
  <Override PartName="/ppt/slides/slide431.xml" ContentType="application/vnd.openxmlformats-officedocument.presentationml.slide+xml"/>
  <Default Extension="wmf" ContentType="image/x-wmf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slides/slide368.xml" ContentType="application/vnd.openxmlformats-officedocument.presentationml.slide+xml"/>
  <Override PartName="/ppt/slides/slide42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393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382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371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425.xml" ContentType="application/vnd.openxmlformats-officedocument.presentationml.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414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398.xml" ContentType="application/vnd.openxmlformats-officedocument.presentationml.slide+xml"/>
  <Override PartName="/ppt/slides/slide40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s/slide376.xml" ContentType="application/vnd.openxmlformats-officedocument.presentationml.slide+xml"/>
  <Override PartName="/ppt/slides/slide38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390.xml" ContentType="application/vnd.openxmlformats-officedocument.presentationml.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slides/slide41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0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slides/slide42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slides/slide395.xml" ContentType="application/vnd.openxmlformats-officedocument.presentationml.slide+xml"/>
  <Override PartName="/ppt/slides/slide400.xml" ContentType="application/vnd.openxmlformats-officedocument.presentationml.slide+xml"/>
  <Override PartName="/ppt/slides/slide4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384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373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362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416.xml" ContentType="application/vnd.openxmlformats-officedocument.presentationml.slide+xml"/>
  <Override PartName="/ppt/slides/slide42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slides/slide40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s/slide378.xml" ContentType="application/vnd.openxmlformats-officedocument.presentationml.slide+xml"/>
  <Override PartName="/ppt/slides/slide389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367.xml" ContentType="application/vnd.openxmlformats-officedocument.presentationml.slide+xml"/>
  <Override PartName="/ppt/slides/slide43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392.xml" ContentType="application/vnd.openxmlformats-officedocument.presentationml.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370.xml" ContentType="application/vnd.openxmlformats-officedocument.presentationml.slide+xml"/>
  <Override PartName="/ppt/slides/slide381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42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s/slide397.xml" ContentType="application/vnd.openxmlformats-officedocument.presentationml.slide+xml"/>
  <Override PartName="/ppt/slides/slide402.xml" ContentType="application/vnd.openxmlformats-officedocument.presentationml.slide+xml"/>
  <Override PartName="/ppt/slides/slide41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386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s/slide375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364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418.xml" ContentType="application/vnd.openxmlformats-officedocument.presentationml.slide+xml"/>
  <Override PartName="/ppt/slides/slide42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40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369.xml" ContentType="application/vnd.openxmlformats-officedocument.presentationml.slide+xml"/>
  <Override PartName="/ppt/slides/slide421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slides/slide410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394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372.xml" ContentType="application/vnd.openxmlformats-officedocument.presentationml.slide+xml"/>
  <Override PartName="/ppt/slides/slide383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399.xml" ContentType="application/vnd.openxmlformats-officedocument.presentationml.slide+xml"/>
  <Override PartName="/ppt/slides/slide415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377.xml" ContentType="application/vnd.openxmlformats-officedocument.presentationml.slide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380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409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slides/slide412.xml" ContentType="application/vnd.openxmlformats-officedocument.presentationml.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slides/slide396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327.xml" ContentType="application/vnd.openxmlformats-officedocument.presentationml.slide+xml"/>
  <Override PartName="/ppt/slides/slide37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74" r:id="rId35"/>
    <p:sldId id="275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36" r:id="rId48"/>
    <p:sldId id="359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25" r:id="rId58"/>
    <p:sldId id="326" r:id="rId59"/>
    <p:sldId id="327" r:id="rId60"/>
    <p:sldId id="328" r:id="rId61"/>
    <p:sldId id="337" r:id="rId62"/>
    <p:sldId id="330" r:id="rId63"/>
    <p:sldId id="292" r:id="rId64"/>
    <p:sldId id="293" r:id="rId65"/>
    <p:sldId id="331" r:id="rId66"/>
    <p:sldId id="295" r:id="rId67"/>
    <p:sldId id="296" r:id="rId68"/>
    <p:sldId id="332" r:id="rId69"/>
    <p:sldId id="298" r:id="rId70"/>
    <p:sldId id="299" r:id="rId71"/>
    <p:sldId id="300" r:id="rId72"/>
    <p:sldId id="333" r:id="rId73"/>
    <p:sldId id="302" r:id="rId74"/>
    <p:sldId id="303" r:id="rId75"/>
    <p:sldId id="304" r:id="rId76"/>
    <p:sldId id="305" r:id="rId77"/>
    <p:sldId id="306" r:id="rId78"/>
    <p:sldId id="307" r:id="rId79"/>
    <p:sldId id="308" r:id="rId80"/>
    <p:sldId id="334" r:id="rId81"/>
    <p:sldId id="309" r:id="rId82"/>
    <p:sldId id="310" r:id="rId83"/>
    <p:sldId id="311" r:id="rId84"/>
    <p:sldId id="335" r:id="rId85"/>
    <p:sldId id="312" r:id="rId86"/>
    <p:sldId id="313" r:id="rId87"/>
    <p:sldId id="369" r:id="rId88"/>
    <p:sldId id="370" r:id="rId89"/>
    <p:sldId id="340" r:id="rId90"/>
    <p:sldId id="371" r:id="rId91"/>
    <p:sldId id="372" r:id="rId92"/>
    <p:sldId id="373" r:id="rId93"/>
    <p:sldId id="374" r:id="rId94"/>
    <p:sldId id="341" r:id="rId95"/>
    <p:sldId id="375" r:id="rId96"/>
    <p:sldId id="376" r:id="rId97"/>
    <p:sldId id="377" r:id="rId98"/>
    <p:sldId id="378" r:id="rId99"/>
    <p:sldId id="342" r:id="rId100"/>
    <p:sldId id="379" r:id="rId101"/>
    <p:sldId id="380" r:id="rId102"/>
    <p:sldId id="381" r:id="rId103"/>
    <p:sldId id="343" r:id="rId104"/>
    <p:sldId id="382" r:id="rId105"/>
    <p:sldId id="344" r:id="rId106"/>
    <p:sldId id="383" r:id="rId107"/>
    <p:sldId id="345" r:id="rId108"/>
    <p:sldId id="384" r:id="rId109"/>
    <p:sldId id="385" r:id="rId110"/>
    <p:sldId id="386" r:id="rId111"/>
    <p:sldId id="346" r:id="rId112"/>
    <p:sldId id="387" r:id="rId113"/>
    <p:sldId id="347" r:id="rId114"/>
    <p:sldId id="388" r:id="rId115"/>
    <p:sldId id="389" r:id="rId116"/>
    <p:sldId id="348" r:id="rId117"/>
    <p:sldId id="390" r:id="rId118"/>
    <p:sldId id="349" r:id="rId119"/>
    <p:sldId id="392" r:id="rId120"/>
    <p:sldId id="393" r:id="rId121"/>
    <p:sldId id="394" r:id="rId122"/>
    <p:sldId id="350" r:id="rId123"/>
    <p:sldId id="395" r:id="rId124"/>
    <p:sldId id="351" r:id="rId125"/>
    <p:sldId id="396" r:id="rId126"/>
    <p:sldId id="352" r:id="rId127"/>
    <p:sldId id="397" r:id="rId128"/>
    <p:sldId id="398" r:id="rId129"/>
    <p:sldId id="399" r:id="rId130"/>
    <p:sldId id="353" r:id="rId131"/>
    <p:sldId id="400" r:id="rId132"/>
    <p:sldId id="354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0" r:id="rId143"/>
    <p:sldId id="411" r:id="rId144"/>
    <p:sldId id="412" r:id="rId145"/>
    <p:sldId id="414" r:id="rId146"/>
    <p:sldId id="415" r:id="rId147"/>
    <p:sldId id="416" r:id="rId148"/>
    <p:sldId id="417" r:id="rId149"/>
    <p:sldId id="418" r:id="rId150"/>
    <p:sldId id="419" r:id="rId151"/>
    <p:sldId id="420" r:id="rId152"/>
    <p:sldId id="421" r:id="rId153"/>
    <p:sldId id="422" r:id="rId154"/>
    <p:sldId id="423" r:id="rId155"/>
    <p:sldId id="424" r:id="rId156"/>
    <p:sldId id="425" r:id="rId157"/>
    <p:sldId id="426" r:id="rId158"/>
    <p:sldId id="427" r:id="rId159"/>
    <p:sldId id="429" r:id="rId160"/>
    <p:sldId id="430" r:id="rId161"/>
    <p:sldId id="431" r:id="rId162"/>
    <p:sldId id="433" r:id="rId163"/>
    <p:sldId id="434" r:id="rId164"/>
    <p:sldId id="435" r:id="rId165"/>
    <p:sldId id="436" r:id="rId166"/>
    <p:sldId id="437" r:id="rId167"/>
    <p:sldId id="438" r:id="rId168"/>
    <p:sldId id="439" r:id="rId169"/>
    <p:sldId id="440" r:id="rId170"/>
    <p:sldId id="441" r:id="rId171"/>
    <p:sldId id="442" r:id="rId172"/>
    <p:sldId id="443" r:id="rId173"/>
    <p:sldId id="444" r:id="rId174"/>
    <p:sldId id="445" r:id="rId175"/>
    <p:sldId id="457" r:id="rId176"/>
    <p:sldId id="446" r:id="rId177"/>
    <p:sldId id="447" r:id="rId178"/>
    <p:sldId id="448" r:id="rId179"/>
    <p:sldId id="449" r:id="rId180"/>
    <p:sldId id="450" r:id="rId181"/>
    <p:sldId id="451" r:id="rId182"/>
    <p:sldId id="452" r:id="rId183"/>
    <p:sldId id="453" r:id="rId184"/>
    <p:sldId id="454" r:id="rId185"/>
    <p:sldId id="455" r:id="rId186"/>
    <p:sldId id="456" r:id="rId187"/>
    <p:sldId id="459" r:id="rId188"/>
    <p:sldId id="458" r:id="rId189"/>
    <p:sldId id="460" r:id="rId190"/>
    <p:sldId id="461" r:id="rId191"/>
    <p:sldId id="462" r:id="rId192"/>
    <p:sldId id="463" r:id="rId193"/>
    <p:sldId id="464" r:id="rId194"/>
    <p:sldId id="465" r:id="rId195"/>
    <p:sldId id="466" r:id="rId196"/>
    <p:sldId id="467" r:id="rId197"/>
    <p:sldId id="468" r:id="rId198"/>
    <p:sldId id="469" r:id="rId199"/>
    <p:sldId id="470" r:id="rId200"/>
    <p:sldId id="471" r:id="rId201"/>
    <p:sldId id="472" r:id="rId202"/>
    <p:sldId id="473" r:id="rId203"/>
    <p:sldId id="474" r:id="rId204"/>
    <p:sldId id="475" r:id="rId205"/>
    <p:sldId id="476" r:id="rId206"/>
    <p:sldId id="477" r:id="rId207"/>
    <p:sldId id="478" r:id="rId208"/>
    <p:sldId id="479" r:id="rId209"/>
    <p:sldId id="480" r:id="rId210"/>
    <p:sldId id="481" r:id="rId211"/>
    <p:sldId id="482" r:id="rId212"/>
    <p:sldId id="483" r:id="rId213"/>
    <p:sldId id="484" r:id="rId214"/>
    <p:sldId id="485" r:id="rId215"/>
    <p:sldId id="486" r:id="rId216"/>
    <p:sldId id="487" r:id="rId217"/>
    <p:sldId id="488" r:id="rId218"/>
    <p:sldId id="489" r:id="rId219"/>
    <p:sldId id="490" r:id="rId220"/>
    <p:sldId id="491" r:id="rId221"/>
    <p:sldId id="492" r:id="rId222"/>
    <p:sldId id="496" r:id="rId223"/>
    <p:sldId id="534" r:id="rId224"/>
    <p:sldId id="532" r:id="rId225"/>
    <p:sldId id="533" r:id="rId226"/>
    <p:sldId id="535" r:id="rId227"/>
    <p:sldId id="536" r:id="rId228"/>
    <p:sldId id="537" r:id="rId229"/>
    <p:sldId id="538" r:id="rId230"/>
    <p:sldId id="539" r:id="rId231"/>
    <p:sldId id="540" r:id="rId232"/>
    <p:sldId id="541" r:id="rId233"/>
    <p:sldId id="542" r:id="rId234"/>
    <p:sldId id="543" r:id="rId235"/>
    <p:sldId id="544" r:id="rId236"/>
    <p:sldId id="545" r:id="rId237"/>
    <p:sldId id="546" r:id="rId238"/>
    <p:sldId id="547" r:id="rId239"/>
    <p:sldId id="548" r:id="rId240"/>
    <p:sldId id="549" r:id="rId241"/>
    <p:sldId id="551" r:id="rId242"/>
    <p:sldId id="552" r:id="rId243"/>
    <p:sldId id="553" r:id="rId244"/>
    <p:sldId id="555" r:id="rId245"/>
    <p:sldId id="554" r:id="rId246"/>
    <p:sldId id="556" r:id="rId247"/>
    <p:sldId id="557" r:id="rId248"/>
    <p:sldId id="558" r:id="rId249"/>
    <p:sldId id="559" r:id="rId250"/>
    <p:sldId id="560" r:id="rId251"/>
    <p:sldId id="561" r:id="rId252"/>
    <p:sldId id="562" r:id="rId253"/>
    <p:sldId id="563" r:id="rId254"/>
    <p:sldId id="564" r:id="rId255"/>
    <p:sldId id="565" r:id="rId256"/>
    <p:sldId id="566" r:id="rId257"/>
    <p:sldId id="567" r:id="rId258"/>
    <p:sldId id="568" r:id="rId259"/>
    <p:sldId id="569" r:id="rId260"/>
    <p:sldId id="570" r:id="rId261"/>
    <p:sldId id="571" r:id="rId262"/>
    <p:sldId id="572" r:id="rId263"/>
    <p:sldId id="573" r:id="rId264"/>
    <p:sldId id="493" r:id="rId265"/>
    <p:sldId id="494" r:id="rId266"/>
    <p:sldId id="495" r:id="rId267"/>
    <p:sldId id="497" r:id="rId268"/>
    <p:sldId id="498" r:id="rId269"/>
    <p:sldId id="499" r:id="rId270"/>
    <p:sldId id="500" r:id="rId271"/>
    <p:sldId id="501" r:id="rId272"/>
    <p:sldId id="502" r:id="rId273"/>
    <p:sldId id="503" r:id="rId274"/>
    <p:sldId id="504" r:id="rId275"/>
    <p:sldId id="505" r:id="rId276"/>
    <p:sldId id="506" r:id="rId277"/>
    <p:sldId id="507" r:id="rId278"/>
    <p:sldId id="508" r:id="rId279"/>
    <p:sldId id="509" r:id="rId280"/>
    <p:sldId id="510" r:id="rId281"/>
    <p:sldId id="511" r:id="rId282"/>
    <p:sldId id="512" r:id="rId283"/>
    <p:sldId id="513" r:id="rId284"/>
    <p:sldId id="514" r:id="rId285"/>
    <p:sldId id="515" r:id="rId286"/>
    <p:sldId id="516" r:id="rId287"/>
    <p:sldId id="517" r:id="rId288"/>
    <p:sldId id="518" r:id="rId289"/>
    <p:sldId id="519" r:id="rId290"/>
    <p:sldId id="520" r:id="rId291"/>
    <p:sldId id="521" r:id="rId292"/>
    <p:sldId id="522" r:id="rId293"/>
    <p:sldId id="523" r:id="rId294"/>
    <p:sldId id="524" r:id="rId295"/>
    <p:sldId id="525" r:id="rId296"/>
    <p:sldId id="526" r:id="rId297"/>
    <p:sldId id="527" r:id="rId298"/>
    <p:sldId id="528" r:id="rId299"/>
    <p:sldId id="529" r:id="rId300"/>
    <p:sldId id="530" r:id="rId301"/>
    <p:sldId id="531" r:id="rId302"/>
    <p:sldId id="575" r:id="rId303"/>
    <p:sldId id="576" r:id="rId304"/>
    <p:sldId id="577" r:id="rId305"/>
    <p:sldId id="578" r:id="rId306"/>
    <p:sldId id="579" r:id="rId307"/>
    <p:sldId id="580" r:id="rId308"/>
    <p:sldId id="581" r:id="rId309"/>
    <p:sldId id="582" r:id="rId310"/>
    <p:sldId id="583" r:id="rId311"/>
    <p:sldId id="584" r:id="rId312"/>
    <p:sldId id="599" r:id="rId313"/>
    <p:sldId id="600" r:id="rId314"/>
    <p:sldId id="601" r:id="rId315"/>
    <p:sldId id="602" r:id="rId316"/>
    <p:sldId id="603" r:id="rId317"/>
    <p:sldId id="604" r:id="rId318"/>
    <p:sldId id="605" r:id="rId319"/>
    <p:sldId id="606" r:id="rId320"/>
    <p:sldId id="607" r:id="rId321"/>
    <p:sldId id="585" r:id="rId322"/>
    <p:sldId id="586" r:id="rId323"/>
    <p:sldId id="587" r:id="rId324"/>
    <p:sldId id="588" r:id="rId325"/>
    <p:sldId id="589" r:id="rId326"/>
    <p:sldId id="590" r:id="rId327"/>
    <p:sldId id="591" r:id="rId328"/>
    <p:sldId id="592" r:id="rId329"/>
    <p:sldId id="593" r:id="rId330"/>
    <p:sldId id="594" r:id="rId331"/>
    <p:sldId id="595" r:id="rId332"/>
    <p:sldId id="596" r:id="rId333"/>
    <p:sldId id="597" r:id="rId334"/>
    <p:sldId id="598" r:id="rId335"/>
    <p:sldId id="608" r:id="rId336"/>
    <p:sldId id="609" r:id="rId337"/>
    <p:sldId id="610" r:id="rId338"/>
    <p:sldId id="611" r:id="rId339"/>
    <p:sldId id="612" r:id="rId340"/>
    <p:sldId id="613" r:id="rId341"/>
    <p:sldId id="614" r:id="rId342"/>
    <p:sldId id="615" r:id="rId343"/>
    <p:sldId id="616" r:id="rId344"/>
    <p:sldId id="617" r:id="rId345"/>
    <p:sldId id="618" r:id="rId346"/>
    <p:sldId id="619" r:id="rId347"/>
    <p:sldId id="620" r:id="rId348"/>
    <p:sldId id="621" r:id="rId349"/>
    <p:sldId id="622" r:id="rId350"/>
    <p:sldId id="623" r:id="rId351"/>
    <p:sldId id="624" r:id="rId352"/>
    <p:sldId id="625" r:id="rId353"/>
    <p:sldId id="626" r:id="rId354"/>
    <p:sldId id="627" r:id="rId355"/>
    <p:sldId id="628" r:id="rId356"/>
    <p:sldId id="629" r:id="rId357"/>
    <p:sldId id="630" r:id="rId358"/>
    <p:sldId id="631" r:id="rId359"/>
    <p:sldId id="632" r:id="rId360"/>
    <p:sldId id="633" r:id="rId361"/>
    <p:sldId id="634" r:id="rId362"/>
    <p:sldId id="635" r:id="rId363"/>
    <p:sldId id="636" r:id="rId364"/>
    <p:sldId id="637" r:id="rId365"/>
    <p:sldId id="638" r:id="rId366"/>
    <p:sldId id="639" r:id="rId367"/>
    <p:sldId id="640" r:id="rId368"/>
    <p:sldId id="641" r:id="rId369"/>
    <p:sldId id="642" r:id="rId370"/>
    <p:sldId id="643" r:id="rId371"/>
    <p:sldId id="644" r:id="rId372"/>
    <p:sldId id="645" r:id="rId373"/>
    <p:sldId id="646" r:id="rId374"/>
    <p:sldId id="647" r:id="rId375"/>
    <p:sldId id="648" r:id="rId376"/>
    <p:sldId id="649" r:id="rId377"/>
    <p:sldId id="650" r:id="rId378"/>
    <p:sldId id="651" r:id="rId379"/>
    <p:sldId id="652" r:id="rId380"/>
    <p:sldId id="653" r:id="rId381"/>
    <p:sldId id="654" r:id="rId382"/>
    <p:sldId id="655" r:id="rId383"/>
    <p:sldId id="656" r:id="rId384"/>
    <p:sldId id="657" r:id="rId385"/>
    <p:sldId id="658" r:id="rId386"/>
    <p:sldId id="659" r:id="rId387"/>
    <p:sldId id="660" r:id="rId388"/>
    <p:sldId id="661" r:id="rId389"/>
    <p:sldId id="662" r:id="rId390"/>
    <p:sldId id="663" r:id="rId391"/>
    <p:sldId id="664" r:id="rId392"/>
    <p:sldId id="665" r:id="rId393"/>
    <p:sldId id="666" r:id="rId394"/>
    <p:sldId id="667" r:id="rId395"/>
    <p:sldId id="668" r:id="rId396"/>
    <p:sldId id="669" r:id="rId397"/>
    <p:sldId id="670" r:id="rId398"/>
    <p:sldId id="671" r:id="rId399"/>
    <p:sldId id="672" r:id="rId400"/>
    <p:sldId id="673" r:id="rId401"/>
    <p:sldId id="674" r:id="rId402"/>
    <p:sldId id="675" r:id="rId403"/>
    <p:sldId id="676" r:id="rId404"/>
    <p:sldId id="677" r:id="rId405"/>
    <p:sldId id="678" r:id="rId406"/>
    <p:sldId id="679" r:id="rId407"/>
    <p:sldId id="680" r:id="rId408"/>
    <p:sldId id="681" r:id="rId409"/>
    <p:sldId id="682" r:id="rId410"/>
    <p:sldId id="683" r:id="rId411"/>
    <p:sldId id="684" r:id="rId412"/>
    <p:sldId id="685" r:id="rId413"/>
    <p:sldId id="686" r:id="rId414"/>
    <p:sldId id="687" r:id="rId415"/>
    <p:sldId id="688" r:id="rId416"/>
    <p:sldId id="689" r:id="rId417"/>
    <p:sldId id="690" r:id="rId418"/>
    <p:sldId id="691" r:id="rId419"/>
    <p:sldId id="692" r:id="rId420"/>
    <p:sldId id="693" r:id="rId421"/>
    <p:sldId id="694" r:id="rId422"/>
    <p:sldId id="695" r:id="rId423"/>
    <p:sldId id="696" r:id="rId424"/>
    <p:sldId id="697" r:id="rId425"/>
    <p:sldId id="698" r:id="rId426"/>
    <p:sldId id="699" r:id="rId427"/>
    <p:sldId id="700" r:id="rId428"/>
    <p:sldId id="701" r:id="rId429"/>
    <p:sldId id="702" r:id="rId430"/>
    <p:sldId id="703" r:id="rId431"/>
    <p:sldId id="704" r:id="rId4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presProps" Target="presProps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434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35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tableStyles" Target="tableStyles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9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0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1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2.w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5.w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2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3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4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5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6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7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9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3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4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5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8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9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0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2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4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5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6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7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8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9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3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4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5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6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7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8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9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2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3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5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6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6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7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8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9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3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5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6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7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8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9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3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4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6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5B335-69AB-4B10-9118-228F3305C7EA}" type="datetimeFigureOut">
              <a:rPr lang="en-US" smtClean="0"/>
              <a:pPr/>
              <a:t>6/14/2010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7D0A-6AD1-4486-8D8E-EAA2E077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wm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w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wm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wm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wm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wm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wmf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wmf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wm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wm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wmf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wmf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wm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wmf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wmf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wm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wmf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wm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wmf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wmf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wmf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wmf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wmf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wmf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wmf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wmf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wmf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EEL 6443: Electro-Optical Devices and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Summer 2010</a:t>
            </a:r>
          </a:p>
          <a:p>
            <a:r>
              <a:rPr lang="en-US" dirty="0" smtClean="0"/>
              <a:t>Dr. Jean </a:t>
            </a:r>
            <a:r>
              <a:rPr lang="en-US" dirty="0" err="1" smtClean="0"/>
              <a:t>Andrian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74582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893234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00291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2" name="Object 1024"/>
          <p:cNvGraphicFramePr>
            <a:graphicFrameLocks noChangeAspect="1"/>
          </p:cNvGraphicFramePr>
          <p:nvPr/>
        </p:nvGraphicFramePr>
        <p:xfrm>
          <a:off x="304800" y="762000"/>
          <a:ext cx="8458200" cy="4762500"/>
        </p:xfrm>
        <a:graphic>
          <a:graphicData uri="http://schemas.openxmlformats.org/presentationml/2006/ole">
            <p:oleObj spid="_x0000_s96258" name="Document" r:id="rId3" imgW="6172920" imgH="3475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97403"/>
            <a:ext cx="9144000" cy="354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6" name="Object 1024"/>
          <p:cNvGraphicFramePr>
            <a:graphicFrameLocks noChangeAspect="1"/>
          </p:cNvGraphicFramePr>
          <p:nvPr/>
        </p:nvGraphicFramePr>
        <p:xfrm>
          <a:off x="381000" y="1219200"/>
          <a:ext cx="8458200" cy="4306888"/>
        </p:xfrm>
        <a:graphic>
          <a:graphicData uri="http://schemas.openxmlformats.org/presentationml/2006/ole">
            <p:oleObj spid="_x0000_s97282" name="Document" r:id="rId3" imgW="6172920" imgH="3143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0" name="Object 1024"/>
          <p:cNvGraphicFramePr>
            <a:graphicFrameLocks noChangeAspect="1"/>
          </p:cNvGraphicFramePr>
          <p:nvPr/>
        </p:nvGraphicFramePr>
        <p:xfrm>
          <a:off x="533400" y="304800"/>
          <a:ext cx="7924800" cy="5673725"/>
        </p:xfrm>
        <a:graphic>
          <a:graphicData uri="http://schemas.openxmlformats.org/presentationml/2006/ole">
            <p:oleObj spid="_x0000_s98306" name="Document" r:id="rId3" imgW="6172920" imgH="4418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9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87" y="1371600"/>
            <a:ext cx="91330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938" y="1236663"/>
            <a:ext cx="65849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381000" y="1371600"/>
          <a:ext cx="8382000" cy="4040188"/>
        </p:xfrm>
        <a:graphic>
          <a:graphicData uri="http://schemas.openxmlformats.org/presentationml/2006/ole">
            <p:oleObj spid="_x0000_s99330" name="Document" r:id="rId3" imgW="6172920" imgH="29746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195513"/>
            <a:ext cx="41148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3721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" name="Object 0"/>
          <p:cNvGraphicFramePr>
            <a:graphicFrameLocks noChangeAspect="1"/>
          </p:cNvGraphicFramePr>
          <p:nvPr/>
        </p:nvGraphicFramePr>
        <p:xfrm>
          <a:off x="457200" y="304800"/>
          <a:ext cx="8229600" cy="5567363"/>
        </p:xfrm>
        <a:graphic>
          <a:graphicData uri="http://schemas.openxmlformats.org/presentationml/2006/ole">
            <p:oleObj spid="_x0000_s100354" name="Document" r:id="rId3" imgW="6172920" imgH="4176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0" y="609600"/>
            <a:ext cx="910989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513" y="1360488"/>
            <a:ext cx="65278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315442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6501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383" y="685800"/>
            <a:ext cx="921238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609600" y="1752600"/>
          <a:ext cx="8001000" cy="3386138"/>
        </p:xfrm>
        <a:graphic>
          <a:graphicData uri="http://schemas.openxmlformats.org/presentationml/2006/ole">
            <p:oleObj spid="_x0000_s101378" name="Document" r:id="rId3" imgW="5639400" imgH="2387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7062"/>
            <a:ext cx="8704977" cy="661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" name="Object 1024"/>
          <p:cNvGraphicFramePr>
            <a:graphicFrameLocks noChangeAspect="1"/>
          </p:cNvGraphicFramePr>
          <p:nvPr/>
        </p:nvGraphicFramePr>
        <p:xfrm>
          <a:off x="381000" y="1524000"/>
          <a:ext cx="8345488" cy="3940175"/>
        </p:xfrm>
        <a:graphic>
          <a:graphicData uri="http://schemas.openxmlformats.org/presentationml/2006/ole">
            <p:oleObj spid="_x0000_s102402" name="Document" r:id="rId3" imgW="6172920" imgH="2913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72" y="304800"/>
            <a:ext cx="872562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2" name="Object 1024"/>
          <p:cNvGraphicFramePr>
            <a:graphicFrameLocks noChangeAspect="1"/>
          </p:cNvGraphicFramePr>
          <p:nvPr/>
        </p:nvGraphicFramePr>
        <p:xfrm>
          <a:off x="381000" y="228600"/>
          <a:ext cx="8229600" cy="5619750"/>
        </p:xfrm>
        <a:graphic>
          <a:graphicData uri="http://schemas.openxmlformats.org/presentationml/2006/ole">
            <p:oleObj spid="_x0000_s103426" name="Document" r:id="rId3" imgW="6172920" imgH="4216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" y="533400"/>
            <a:ext cx="914370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31962"/>
            <a:ext cx="7848600" cy="58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0938"/>
            <a:ext cx="9144000" cy="45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" name="Object 1024"/>
          <p:cNvGraphicFramePr>
            <a:graphicFrameLocks noChangeAspect="1"/>
          </p:cNvGraphicFramePr>
          <p:nvPr/>
        </p:nvGraphicFramePr>
        <p:xfrm>
          <a:off x="304800" y="762000"/>
          <a:ext cx="8458200" cy="4721225"/>
        </p:xfrm>
        <a:graphic>
          <a:graphicData uri="http://schemas.openxmlformats.org/presentationml/2006/ole">
            <p:oleObj spid="_x0000_s104450" name="Document" r:id="rId3" imgW="6172920" imgH="34459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58" y="228600"/>
            <a:ext cx="797914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0" name="Object 1024"/>
          <p:cNvGraphicFramePr>
            <a:graphicFrameLocks noChangeAspect="1"/>
          </p:cNvGraphicFramePr>
          <p:nvPr/>
        </p:nvGraphicFramePr>
        <p:xfrm>
          <a:off x="1905000" y="228600"/>
          <a:ext cx="5216525" cy="5562600"/>
        </p:xfrm>
        <a:graphic>
          <a:graphicData uri="http://schemas.openxmlformats.org/presentationml/2006/ole">
            <p:oleObj spid="_x0000_s105474" name="Document" r:id="rId3" imgW="3429720" imgH="3657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Optical Fibers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59" y="609600"/>
            <a:ext cx="808278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78" y="1752600"/>
            <a:ext cx="896202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Aperture</a:t>
            </a:r>
            <a:endParaRPr lang="en-US" dirty="0"/>
          </a:p>
        </p:txBody>
      </p:sp>
      <p:pic>
        <p:nvPicPr>
          <p:cNvPr id="244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336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7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838" y="914400"/>
            <a:ext cx="738889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573"/>
            <a:ext cx="7696200" cy="652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46" y="685800"/>
            <a:ext cx="893135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21" y="457200"/>
            <a:ext cx="830397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7543800" cy="665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6781800" cy="524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990600"/>
            <a:ext cx="9093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12" y="609600"/>
            <a:ext cx="88523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35968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5734"/>
            <a:ext cx="8305800" cy="68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38606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888313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9598"/>
            <a:ext cx="7924800" cy="623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727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934" y="990600"/>
            <a:ext cx="813329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657"/>
            <a:ext cx="8305800" cy="682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37648"/>
            <a:ext cx="6858000" cy="573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72" y="1371600"/>
            <a:ext cx="7442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04" y="1219200"/>
            <a:ext cx="766099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9033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53" y="990600"/>
            <a:ext cx="890344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79" y="533400"/>
            <a:ext cx="862057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071"/>
            <a:ext cx="7696200" cy="684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03532"/>
            <a:ext cx="7887015" cy="600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85068"/>
            <a:ext cx="8991599" cy="511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4170"/>
            <a:ext cx="7162800" cy="66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25121"/>
            <a:ext cx="7391400" cy="64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873329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399"/>
            <a:ext cx="8153400" cy="670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077"/>
            <a:ext cx="7162800" cy="683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599"/>
            <a:ext cx="6934200" cy="66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7419"/>
            <a:ext cx="8224774" cy="609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392"/>
            <a:ext cx="6019800" cy="674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1155"/>
            <a:ext cx="8077199" cy="652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183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" name="Object 1024"/>
          <p:cNvGraphicFramePr>
            <a:graphicFrameLocks noChangeAspect="1"/>
          </p:cNvGraphicFramePr>
          <p:nvPr/>
        </p:nvGraphicFramePr>
        <p:xfrm>
          <a:off x="304800" y="838200"/>
          <a:ext cx="8458200" cy="4662488"/>
        </p:xfrm>
        <a:graphic>
          <a:graphicData uri="http://schemas.openxmlformats.org/presentationml/2006/ole">
            <p:oleObj spid="_x0000_s247810" name="Document" r:id="rId3" imgW="6172920" imgH="3403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6" name="Object 1024"/>
          <p:cNvGraphicFramePr>
            <a:graphicFrameLocks noChangeAspect="1"/>
          </p:cNvGraphicFramePr>
          <p:nvPr/>
        </p:nvGraphicFramePr>
        <p:xfrm>
          <a:off x="1219200" y="228600"/>
          <a:ext cx="7162800" cy="5695950"/>
        </p:xfrm>
        <a:graphic>
          <a:graphicData uri="http://schemas.openxmlformats.org/presentationml/2006/ole">
            <p:oleObj spid="_x0000_s248834" name="Document" r:id="rId3" imgW="5715720" imgH="4546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0" name="Object 1024"/>
          <p:cNvGraphicFramePr>
            <a:graphicFrameLocks noChangeAspect="1"/>
          </p:cNvGraphicFramePr>
          <p:nvPr/>
        </p:nvGraphicFramePr>
        <p:xfrm>
          <a:off x="381000" y="838200"/>
          <a:ext cx="8193088" cy="4651375"/>
        </p:xfrm>
        <a:graphic>
          <a:graphicData uri="http://schemas.openxmlformats.org/presentationml/2006/ole">
            <p:oleObj spid="_x0000_s249858" name="Document" r:id="rId3" imgW="6172920" imgH="3505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4" name="Object 1024"/>
          <p:cNvGraphicFramePr>
            <a:graphicFrameLocks noChangeAspect="1"/>
          </p:cNvGraphicFramePr>
          <p:nvPr/>
        </p:nvGraphicFramePr>
        <p:xfrm>
          <a:off x="1600200" y="228600"/>
          <a:ext cx="6324600" cy="5821363"/>
        </p:xfrm>
        <a:graphic>
          <a:graphicData uri="http://schemas.openxmlformats.org/presentationml/2006/ole">
            <p:oleObj spid="_x0000_s250882" name="Document" r:id="rId3" imgW="4801320" imgH="4419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2" name="Object 1024"/>
          <p:cNvGraphicFramePr>
            <a:graphicFrameLocks noChangeAspect="1"/>
          </p:cNvGraphicFramePr>
          <p:nvPr/>
        </p:nvGraphicFramePr>
        <p:xfrm>
          <a:off x="457200" y="457200"/>
          <a:ext cx="8153400" cy="5349875"/>
        </p:xfrm>
        <a:graphic>
          <a:graphicData uri="http://schemas.openxmlformats.org/presentationml/2006/ole">
            <p:oleObj spid="_x0000_s251906" name="Document" r:id="rId3" imgW="6096600" imgH="40006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81000" y="381000"/>
          <a:ext cx="8382000" cy="5265738"/>
        </p:xfrm>
        <a:graphic>
          <a:graphicData uri="http://schemas.openxmlformats.org/presentationml/2006/ole">
            <p:oleObj spid="_x0000_s300034" name="Document" r:id="rId3" imgW="6172920" imgH="38772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6" name="Object 1024"/>
          <p:cNvGraphicFramePr>
            <a:graphicFrameLocks noChangeAspect="1"/>
          </p:cNvGraphicFramePr>
          <p:nvPr/>
        </p:nvGraphicFramePr>
        <p:xfrm>
          <a:off x="1295400" y="304800"/>
          <a:ext cx="6172200" cy="5741988"/>
        </p:xfrm>
        <a:graphic>
          <a:graphicData uri="http://schemas.openxmlformats.org/presentationml/2006/ole">
            <p:oleObj spid="_x0000_s252930" name="Document" r:id="rId3" imgW="5639400" imgH="52452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0" name="Object 1024"/>
          <p:cNvGraphicFramePr>
            <a:graphicFrameLocks noChangeAspect="1"/>
          </p:cNvGraphicFramePr>
          <p:nvPr/>
        </p:nvGraphicFramePr>
        <p:xfrm>
          <a:off x="609600" y="228600"/>
          <a:ext cx="8077200" cy="5605463"/>
        </p:xfrm>
        <a:graphic>
          <a:graphicData uri="http://schemas.openxmlformats.org/presentationml/2006/ole">
            <p:oleObj spid="_x0000_s253954" name="Document" r:id="rId3" imgW="6172920" imgH="4284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" name="Object 1024"/>
          <p:cNvGraphicFramePr>
            <a:graphicFrameLocks noChangeAspect="1"/>
          </p:cNvGraphicFramePr>
          <p:nvPr/>
        </p:nvGraphicFramePr>
        <p:xfrm>
          <a:off x="762000" y="228600"/>
          <a:ext cx="7543800" cy="5592763"/>
        </p:xfrm>
        <a:graphic>
          <a:graphicData uri="http://schemas.openxmlformats.org/presentationml/2006/ole">
            <p:oleObj spid="_x0000_s254978" name="Document" r:id="rId3" imgW="6096600" imgH="45212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62000"/>
            <a:ext cx="51831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915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04800" y="609600"/>
          <a:ext cx="8382000" cy="4708525"/>
        </p:xfrm>
        <a:graphic>
          <a:graphicData uri="http://schemas.openxmlformats.org/presentationml/2006/ole">
            <p:oleObj spid="_x0000_s256002" name="Document" r:id="rId3" imgW="6172920" imgH="34671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" name="Object 1024"/>
          <p:cNvGraphicFramePr>
            <a:graphicFrameLocks noChangeAspect="1"/>
          </p:cNvGraphicFramePr>
          <p:nvPr/>
        </p:nvGraphicFramePr>
        <p:xfrm>
          <a:off x="533400" y="609600"/>
          <a:ext cx="8305800" cy="5121275"/>
        </p:xfrm>
        <a:graphic>
          <a:graphicData uri="http://schemas.openxmlformats.org/presentationml/2006/ole">
            <p:oleObj spid="_x0000_s257026" name="Document" r:id="rId3" imgW="6096600" imgH="37591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2" name="Object 1024"/>
          <p:cNvGraphicFramePr>
            <a:graphicFrameLocks noChangeAspect="1"/>
          </p:cNvGraphicFramePr>
          <p:nvPr/>
        </p:nvGraphicFramePr>
        <p:xfrm>
          <a:off x="457200" y="914400"/>
          <a:ext cx="8269288" cy="4654550"/>
        </p:xfrm>
        <a:graphic>
          <a:graphicData uri="http://schemas.openxmlformats.org/presentationml/2006/ole">
            <p:oleObj spid="_x0000_s258050" name="Document" r:id="rId3" imgW="6172920" imgH="3474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97083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28600" y="838200"/>
          <a:ext cx="8610600" cy="4532313"/>
        </p:xfrm>
        <a:graphic>
          <a:graphicData uri="http://schemas.openxmlformats.org/presentationml/2006/ole">
            <p:oleObj spid="_x0000_s259074" name="Document" r:id="rId3" imgW="6172920" imgH="3248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4" name="Object 0"/>
          <p:cNvGraphicFramePr>
            <a:graphicFrameLocks noChangeAspect="1"/>
          </p:cNvGraphicFramePr>
          <p:nvPr/>
        </p:nvGraphicFramePr>
        <p:xfrm>
          <a:off x="838200" y="304800"/>
          <a:ext cx="7772400" cy="5770563"/>
        </p:xfrm>
        <a:graphic>
          <a:graphicData uri="http://schemas.openxmlformats.org/presentationml/2006/ole">
            <p:oleObj spid="_x0000_s261122" name="Document" r:id="rId3" imgW="6172920" imgH="4584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950" y="434975"/>
            <a:ext cx="63817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Semiconductor science and LEDs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81000" y="228600"/>
          <a:ext cx="8382000" cy="5915025"/>
        </p:xfrm>
        <a:graphic>
          <a:graphicData uri="http://schemas.openxmlformats.org/presentationml/2006/ole">
            <p:oleObj spid="_x0000_s321538" name="Document" r:id="rId3" imgW="6172920" imgH="43560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88" y="1514475"/>
            <a:ext cx="63246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547687"/>
            <a:ext cx="75438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1490663"/>
            <a:ext cx="650875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913" y="633413"/>
            <a:ext cx="622935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813" y="1471613"/>
            <a:ext cx="655955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588" y="1217613"/>
            <a:ext cx="60960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463" y="1655763"/>
            <a:ext cx="631825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958975"/>
            <a:ext cx="64611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524000" y="-457200"/>
          <a:ext cx="5484813" cy="6524625"/>
        </p:xfrm>
        <a:graphic>
          <a:graphicData uri="http://schemas.openxmlformats.org/presentationml/2006/ole">
            <p:oleObj spid="_x0000_s379906" name="Document" r:id="rId3" imgW="5487120" imgH="65278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488" y="1201738"/>
            <a:ext cx="6426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958850"/>
            <a:ext cx="62801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325" y="1903413"/>
            <a:ext cx="67405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265" y="762000"/>
            <a:ext cx="883873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590550"/>
            <a:ext cx="75057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238" y="49213"/>
            <a:ext cx="63627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713" y="1211263"/>
            <a:ext cx="66357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288" y="1806575"/>
            <a:ext cx="65786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963" y="1347788"/>
            <a:ext cx="3905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675" y="1658938"/>
            <a:ext cx="62198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8" y="1443038"/>
            <a:ext cx="60325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04800" y="977900"/>
          <a:ext cx="8534400" cy="4900613"/>
        </p:xfrm>
        <a:graphic>
          <a:graphicData uri="http://schemas.openxmlformats.org/presentationml/2006/ole">
            <p:oleObj spid="_x0000_s380930" name="Document" r:id="rId3" imgW="6325200" imgH="36320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48260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363" y="1339850"/>
            <a:ext cx="66484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81000" y="1066800"/>
          <a:ext cx="8459788" cy="4303713"/>
        </p:xfrm>
        <a:graphic>
          <a:graphicData uri="http://schemas.openxmlformats.org/presentationml/2006/ole">
            <p:oleObj spid="_x0000_s381954" name="Document" r:id="rId3" imgW="6401520" imgH="32565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" y="557212"/>
            <a:ext cx="76104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213" y="1811338"/>
            <a:ext cx="6000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63" y="1509713"/>
            <a:ext cx="596265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433513"/>
            <a:ext cx="65055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263" y="398463"/>
            <a:ext cx="621665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213" y="1636713"/>
            <a:ext cx="676275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1855788"/>
            <a:ext cx="64230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2111375"/>
            <a:ext cx="56610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288" y="1906588"/>
            <a:ext cx="657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475" y="1446213"/>
            <a:ext cx="63722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338" y="2319338"/>
            <a:ext cx="6286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509587"/>
            <a:ext cx="76771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613" y="1865313"/>
            <a:ext cx="645795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388" y="201613"/>
            <a:ext cx="62484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Stimulated</a:t>
            </a:r>
            <a:r>
              <a:rPr lang="fr-FR" dirty="0" smtClean="0"/>
              <a:t> Emission </a:t>
            </a:r>
            <a:r>
              <a:rPr lang="fr-FR" dirty="0" err="1" smtClean="0"/>
              <a:t>Devices</a:t>
            </a:r>
            <a:r>
              <a:rPr lang="fr-FR" dirty="0" smtClean="0"/>
              <a:t>: LASERS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212" y="0"/>
            <a:ext cx="5965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5" y="1428750"/>
            <a:ext cx="72580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88" y="533400"/>
            <a:ext cx="9062312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89" y="381000"/>
            <a:ext cx="884542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7972"/>
            <a:ext cx="7772400" cy="67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63" y="152400"/>
            <a:ext cx="8896537" cy="64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9" y="228600"/>
            <a:ext cx="8963802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" y="547687"/>
            <a:ext cx="768667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59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33" y="304800"/>
            <a:ext cx="881945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01836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26950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219200"/>
            <a:ext cx="834021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48" y="2133600"/>
            <a:ext cx="897695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91" y="1752600"/>
            <a:ext cx="903940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612" y="914400"/>
            <a:ext cx="872906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89" y="381000"/>
            <a:ext cx="84143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8977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87" y="757237"/>
            <a:ext cx="74390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13" y="457200"/>
            <a:ext cx="8477287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23" y="609600"/>
            <a:ext cx="904137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8999771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481572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4" y="838200"/>
            <a:ext cx="885684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50" y="1593056"/>
            <a:ext cx="7600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9065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2" y="152401"/>
            <a:ext cx="8498936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07" y="228600"/>
            <a:ext cx="833987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9743"/>
            <a:ext cx="8153400" cy="650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771525"/>
            <a:ext cx="74104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36" y="304800"/>
            <a:ext cx="8659096" cy="55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38" y="685800"/>
            <a:ext cx="8723377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501485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417841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5578"/>
            <a:ext cx="9144000" cy="36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5486"/>
            <a:ext cx="9144000" cy="42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09746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16" y="304800"/>
            <a:ext cx="8789984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192276"/>
            <a:ext cx="6748462" cy="651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280" y="533400"/>
            <a:ext cx="926728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2" y="595312"/>
            <a:ext cx="74580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426472"/>
            <a:ext cx="7984808" cy="605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0381"/>
            <a:ext cx="7097761" cy="597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8686800" cy="43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5" y="304801"/>
            <a:ext cx="7854108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3400" y="762000"/>
          <a:ext cx="7962900" cy="3732213"/>
        </p:xfrm>
        <a:graphic>
          <a:graphicData uri="http://schemas.openxmlformats.org/presentationml/2006/ole">
            <p:oleObj spid="_x0000_s401410" name="Document" r:id="rId3" imgW="5715720" imgH="2679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4" name="Object 1024"/>
          <p:cNvGraphicFramePr>
            <a:graphicFrameLocks noChangeAspect="1"/>
          </p:cNvGraphicFramePr>
          <p:nvPr/>
        </p:nvGraphicFramePr>
        <p:xfrm>
          <a:off x="304800" y="457200"/>
          <a:ext cx="8382000" cy="4830763"/>
        </p:xfrm>
        <a:graphic>
          <a:graphicData uri="http://schemas.openxmlformats.org/presentationml/2006/ole">
            <p:oleObj spid="_x0000_s402434" name="Document" r:id="rId3" imgW="6401520" imgH="3689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8" name="Object 1024"/>
          <p:cNvGraphicFramePr>
            <a:graphicFrameLocks noChangeAspect="1"/>
          </p:cNvGraphicFramePr>
          <p:nvPr/>
        </p:nvGraphicFramePr>
        <p:xfrm>
          <a:off x="457200" y="381000"/>
          <a:ext cx="8229600" cy="5430838"/>
        </p:xfrm>
        <a:graphic>
          <a:graphicData uri="http://schemas.openxmlformats.org/presentationml/2006/ole">
            <p:oleObj spid="_x0000_s403458" name="Document" r:id="rId3" imgW="5868000" imgH="3873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2" name="Object 1024"/>
          <p:cNvGraphicFramePr>
            <a:graphicFrameLocks noChangeAspect="1"/>
          </p:cNvGraphicFramePr>
          <p:nvPr/>
        </p:nvGraphicFramePr>
        <p:xfrm>
          <a:off x="381000" y="1066800"/>
          <a:ext cx="8002588" cy="3968750"/>
        </p:xfrm>
        <a:graphic>
          <a:graphicData uri="http://schemas.openxmlformats.org/presentationml/2006/ole">
            <p:oleObj spid="_x0000_s404482" name="Document" r:id="rId3" imgW="6401520" imgH="3174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6" name="Object 1024"/>
          <p:cNvGraphicFramePr>
            <a:graphicFrameLocks noChangeAspect="1"/>
          </p:cNvGraphicFramePr>
          <p:nvPr/>
        </p:nvGraphicFramePr>
        <p:xfrm>
          <a:off x="457200" y="609600"/>
          <a:ext cx="8153400" cy="4529138"/>
        </p:xfrm>
        <a:graphic>
          <a:graphicData uri="http://schemas.openxmlformats.org/presentationml/2006/ole">
            <p:oleObj spid="_x0000_s405506" name="Document" r:id="rId3" imgW="5715720" imgH="3174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0" name="Object 1024"/>
          <p:cNvGraphicFramePr>
            <a:graphicFrameLocks noChangeAspect="1"/>
          </p:cNvGraphicFramePr>
          <p:nvPr/>
        </p:nvGraphicFramePr>
        <p:xfrm>
          <a:off x="1066800" y="304800"/>
          <a:ext cx="7010400" cy="5976938"/>
        </p:xfrm>
        <a:graphic>
          <a:graphicData uri="http://schemas.openxmlformats.org/presentationml/2006/ole">
            <p:oleObj spid="_x0000_s406530" name="Document" r:id="rId3" imgW="5944320" imgH="5067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2" y="638175"/>
            <a:ext cx="75342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4" name="Object 1024"/>
          <p:cNvGraphicFramePr>
            <a:graphicFrameLocks noChangeAspect="1"/>
          </p:cNvGraphicFramePr>
          <p:nvPr/>
        </p:nvGraphicFramePr>
        <p:xfrm>
          <a:off x="533400" y="1143000"/>
          <a:ext cx="8077200" cy="4162425"/>
        </p:xfrm>
        <a:graphic>
          <a:graphicData uri="http://schemas.openxmlformats.org/presentationml/2006/ole">
            <p:oleObj spid="_x0000_s407554" name="Document" r:id="rId3" imgW="5715720" imgH="29462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8" name="Object 1024"/>
          <p:cNvGraphicFramePr>
            <a:graphicFrameLocks noChangeAspect="1"/>
          </p:cNvGraphicFramePr>
          <p:nvPr/>
        </p:nvGraphicFramePr>
        <p:xfrm>
          <a:off x="381000" y="457200"/>
          <a:ext cx="8305800" cy="5553075"/>
        </p:xfrm>
        <a:graphic>
          <a:graphicData uri="http://schemas.openxmlformats.org/presentationml/2006/ole">
            <p:oleObj spid="_x0000_s408578" name="Document" r:id="rId3" imgW="6172920" imgH="41274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1933575"/>
            <a:ext cx="582612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81000" y="990600"/>
          <a:ext cx="8382000" cy="4275138"/>
        </p:xfrm>
        <a:graphic>
          <a:graphicData uri="http://schemas.openxmlformats.org/presentationml/2006/ole">
            <p:oleObj spid="_x0000_s409602" name="Document" r:id="rId3" imgW="6248880" imgH="3187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" name="Object 1024"/>
          <p:cNvGraphicFramePr>
            <a:graphicFrameLocks noChangeAspect="1"/>
          </p:cNvGraphicFramePr>
          <p:nvPr/>
        </p:nvGraphicFramePr>
        <p:xfrm>
          <a:off x="381000" y="990600"/>
          <a:ext cx="8229600" cy="4149725"/>
        </p:xfrm>
        <a:graphic>
          <a:graphicData uri="http://schemas.openxmlformats.org/presentationml/2006/ole">
            <p:oleObj spid="_x0000_s410626" name="Document" r:id="rId3" imgW="5715720" imgH="28828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6" name="Object 0"/>
          <p:cNvGraphicFramePr>
            <a:graphicFrameLocks noChangeAspect="1"/>
          </p:cNvGraphicFramePr>
          <p:nvPr/>
        </p:nvGraphicFramePr>
        <p:xfrm>
          <a:off x="381000" y="609600"/>
          <a:ext cx="8153400" cy="4957763"/>
        </p:xfrm>
        <a:graphic>
          <a:graphicData uri="http://schemas.openxmlformats.org/presentationml/2006/ole">
            <p:oleObj spid="_x0000_s411650" name="Document" r:id="rId3" imgW="5868000" imgH="35686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8" y="1684338"/>
            <a:ext cx="590867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533400" y="457200"/>
          <a:ext cx="7924800" cy="5510213"/>
        </p:xfrm>
        <a:graphic>
          <a:graphicData uri="http://schemas.openxmlformats.org/presentationml/2006/ole">
            <p:oleObj spid="_x0000_s412674" name="Document" r:id="rId3" imgW="6172920" imgH="4292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609600" y="457200"/>
          <a:ext cx="7848600" cy="5583238"/>
        </p:xfrm>
        <a:graphic>
          <a:graphicData uri="http://schemas.openxmlformats.org/presentationml/2006/ole">
            <p:oleObj spid="_x0000_s413698" name="Document" r:id="rId3" imgW="5944320" imgH="42292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0" name="Object 1024"/>
          <p:cNvGraphicFramePr>
            <a:graphicFrameLocks noChangeAspect="1"/>
          </p:cNvGraphicFramePr>
          <p:nvPr/>
        </p:nvGraphicFramePr>
        <p:xfrm>
          <a:off x="1295400" y="381000"/>
          <a:ext cx="6477000" cy="5673725"/>
        </p:xfrm>
        <a:graphic>
          <a:graphicData uri="http://schemas.openxmlformats.org/presentationml/2006/ole">
            <p:oleObj spid="_x0000_s414722" name="Document" r:id="rId3" imgW="5334480" imgH="4673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7" y="614362"/>
            <a:ext cx="747712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4" name="Object 1024"/>
          <p:cNvGraphicFramePr>
            <a:graphicFrameLocks noChangeAspect="1"/>
          </p:cNvGraphicFramePr>
          <p:nvPr/>
        </p:nvGraphicFramePr>
        <p:xfrm>
          <a:off x="381000" y="762000"/>
          <a:ext cx="8040688" cy="4891088"/>
        </p:xfrm>
        <a:graphic>
          <a:graphicData uri="http://schemas.openxmlformats.org/presentationml/2006/ole">
            <p:oleObj spid="_x0000_s415746" name="Document" r:id="rId3" imgW="6325200" imgH="38480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" name="Object 1024"/>
          <p:cNvGraphicFramePr>
            <a:graphicFrameLocks noChangeAspect="1"/>
          </p:cNvGraphicFramePr>
          <p:nvPr/>
        </p:nvGraphicFramePr>
        <p:xfrm>
          <a:off x="914400" y="381000"/>
          <a:ext cx="7240588" cy="5700713"/>
        </p:xfrm>
        <a:graphic>
          <a:graphicData uri="http://schemas.openxmlformats.org/presentationml/2006/ole">
            <p:oleObj spid="_x0000_s416770" name="Document" r:id="rId3" imgW="6096600" imgH="4800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2" name="Object 1024"/>
          <p:cNvGraphicFramePr>
            <a:graphicFrameLocks noChangeAspect="1"/>
          </p:cNvGraphicFramePr>
          <p:nvPr/>
        </p:nvGraphicFramePr>
        <p:xfrm>
          <a:off x="609600" y="609600"/>
          <a:ext cx="7581900" cy="5389563"/>
        </p:xfrm>
        <a:graphic>
          <a:graphicData uri="http://schemas.openxmlformats.org/presentationml/2006/ole">
            <p:oleObj spid="_x0000_s417794" name="Document" r:id="rId3" imgW="6020280" imgH="42800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6" name="Object 1024"/>
          <p:cNvGraphicFramePr>
            <a:graphicFrameLocks noChangeAspect="1"/>
          </p:cNvGraphicFramePr>
          <p:nvPr/>
        </p:nvGraphicFramePr>
        <p:xfrm>
          <a:off x="381000" y="609600"/>
          <a:ext cx="8077200" cy="4886325"/>
        </p:xfrm>
        <a:graphic>
          <a:graphicData uri="http://schemas.openxmlformats.org/presentationml/2006/ole">
            <p:oleObj spid="_x0000_s418818" name="Document" r:id="rId3" imgW="4953600" imgH="2997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0" name="Object 1024"/>
          <p:cNvGraphicFramePr>
            <a:graphicFrameLocks noChangeAspect="1"/>
          </p:cNvGraphicFramePr>
          <p:nvPr/>
        </p:nvGraphicFramePr>
        <p:xfrm>
          <a:off x="1219200" y="457200"/>
          <a:ext cx="6705600" cy="5484813"/>
        </p:xfrm>
        <a:graphic>
          <a:graphicData uri="http://schemas.openxmlformats.org/presentationml/2006/ole">
            <p:oleObj spid="_x0000_s419842" name="Document" r:id="rId3" imgW="4191480" imgH="34290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" name="Object 0"/>
          <p:cNvGraphicFramePr>
            <a:graphicFrameLocks noChangeAspect="1"/>
          </p:cNvGraphicFramePr>
          <p:nvPr/>
        </p:nvGraphicFramePr>
        <p:xfrm>
          <a:off x="1752600" y="381000"/>
          <a:ext cx="5411788" cy="5754688"/>
        </p:xfrm>
        <a:graphic>
          <a:graphicData uri="http://schemas.openxmlformats.org/presentationml/2006/ole">
            <p:oleObj spid="_x0000_s420866" name="Document" r:id="rId3" imgW="4801320" imgH="5105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" name="Object 0"/>
          <p:cNvGraphicFramePr>
            <a:graphicFrameLocks noChangeAspect="1"/>
          </p:cNvGraphicFramePr>
          <p:nvPr/>
        </p:nvGraphicFramePr>
        <p:xfrm>
          <a:off x="381000" y="1066800"/>
          <a:ext cx="8153400" cy="4387850"/>
        </p:xfrm>
        <a:graphic>
          <a:graphicData uri="http://schemas.openxmlformats.org/presentationml/2006/ole">
            <p:oleObj spid="_x0000_s421890" name="Document" r:id="rId3" imgW="5639400" imgH="30351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930400"/>
            <a:ext cx="65659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57200" y="762000"/>
          <a:ext cx="7848600" cy="4643438"/>
        </p:xfrm>
        <a:graphic>
          <a:graphicData uri="http://schemas.openxmlformats.org/presentationml/2006/ole">
            <p:oleObj spid="_x0000_s422914" name="Document" r:id="rId3" imgW="5944320" imgH="35179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990600" y="457200"/>
          <a:ext cx="6858000" cy="5313363"/>
        </p:xfrm>
        <a:graphic>
          <a:graphicData uri="http://schemas.openxmlformats.org/presentationml/2006/ole">
            <p:oleObj spid="_x0000_s423938" name="Document" r:id="rId3" imgW="4572720" imgH="35434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" y="547687"/>
            <a:ext cx="76295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2" name="Object 1024"/>
          <p:cNvGraphicFramePr>
            <a:graphicFrameLocks noChangeAspect="1"/>
          </p:cNvGraphicFramePr>
          <p:nvPr/>
        </p:nvGraphicFramePr>
        <p:xfrm>
          <a:off x="381000" y="1295400"/>
          <a:ext cx="8153400" cy="3914775"/>
        </p:xfrm>
        <a:graphic>
          <a:graphicData uri="http://schemas.openxmlformats.org/presentationml/2006/ole">
            <p:oleObj spid="_x0000_s424962" name="Document" r:id="rId3" imgW="6401520" imgH="3073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" name="Object 1024"/>
          <p:cNvGraphicFramePr>
            <a:graphicFrameLocks noChangeAspect="1"/>
          </p:cNvGraphicFramePr>
          <p:nvPr/>
        </p:nvGraphicFramePr>
        <p:xfrm>
          <a:off x="457200" y="1828800"/>
          <a:ext cx="7850188" cy="2679700"/>
        </p:xfrm>
        <a:graphic>
          <a:graphicData uri="http://schemas.openxmlformats.org/presentationml/2006/ole">
            <p:oleObj spid="_x0000_s425986" name="Document" r:id="rId3" imgW="6248880" imgH="2133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0" name="Object 1024"/>
          <p:cNvGraphicFramePr>
            <a:graphicFrameLocks noChangeAspect="1"/>
          </p:cNvGraphicFramePr>
          <p:nvPr/>
        </p:nvGraphicFramePr>
        <p:xfrm>
          <a:off x="457200" y="1981200"/>
          <a:ext cx="8078788" cy="2805113"/>
        </p:xfrm>
        <a:graphic>
          <a:graphicData uri="http://schemas.openxmlformats.org/presentationml/2006/ole">
            <p:oleObj spid="_x0000_s427010" name="Document" r:id="rId3" imgW="6401520" imgH="2222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4" name="Object 1024"/>
          <p:cNvGraphicFramePr>
            <a:graphicFrameLocks noChangeAspect="1"/>
          </p:cNvGraphicFramePr>
          <p:nvPr/>
        </p:nvGraphicFramePr>
        <p:xfrm>
          <a:off x="533400" y="1143000"/>
          <a:ext cx="7735888" cy="4286250"/>
        </p:xfrm>
        <a:graphic>
          <a:graphicData uri="http://schemas.openxmlformats.org/presentationml/2006/ole">
            <p:oleObj spid="_x0000_s428034" name="Document" r:id="rId3" imgW="6325200" imgH="3505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88" name="Object 1024"/>
          <p:cNvGraphicFramePr>
            <a:graphicFrameLocks noChangeAspect="1"/>
          </p:cNvGraphicFramePr>
          <p:nvPr/>
        </p:nvGraphicFramePr>
        <p:xfrm>
          <a:off x="1676400" y="304800"/>
          <a:ext cx="5380038" cy="5715000"/>
        </p:xfrm>
        <a:graphic>
          <a:graphicData uri="http://schemas.openxmlformats.org/presentationml/2006/ole">
            <p:oleObj spid="_x0000_s429058" name="Document" r:id="rId3" imgW="3658320" imgH="38862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2" name="Object 1024"/>
          <p:cNvGraphicFramePr>
            <a:graphicFrameLocks noChangeAspect="1"/>
          </p:cNvGraphicFramePr>
          <p:nvPr/>
        </p:nvGraphicFramePr>
        <p:xfrm>
          <a:off x="1066800" y="533400"/>
          <a:ext cx="6705600" cy="5419725"/>
        </p:xfrm>
        <a:graphic>
          <a:graphicData uri="http://schemas.openxmlformats.org/presentationml/2006/ole">
            <p:oleObj spid="_x0000_s430082" name="Document" r:id="rId3" imgW="3582000" imgH="28954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6" name="Object 1024"/>
          <p:cNvGraphicFramePr>
            <a:graphicFrameLocks noChangeAspect="1"/>
          </p:cNvGraphicFramePr>
          <p:nvPr/>
        </p:nvGraphicFramePr>
        <p:xfrm>
          <a:off x="1219200" y="381000"/>
          <a:ext cx="6019800" cy="5665788"/>
        </p:xfrm>
        <a:graphic>
          <a:graphicData uri="http://schemas.openxmlformats.org/presentationml/2006/ole">
            <p:oleObj spid="_x0000_s431106" name="Document" r:id="rId3" imgW="5182200" imgH="48769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0" name="Object 1024"/>
          <p:cNvGraphicFramePr>
            <a:graphicFrameLocks noChangeAspect="1"/>
          </p:cNvGraphicFramePr>
          <p:nvPr/>
        </p:nvGraphicFramePr>
        <p:xfrm>
          <a:off x="533400" y="1371600"/>
          <a:ext cx="8077200" cy="3651250"/>
        </p:xfrm>
        <a:graphic>
          <a:graphicData uri="http://schemas.openxmlformats.org/presentationml/2006/ole">
            <p:oleObj spid="_x0000_s432130" name="Document" r:id="rId3" imgW="6096600" imgH="2755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4" name="Object 1024"/>
          <p:cNvGraphicFramePr>
            <a:graphicFrameLocks noChangeAspect="1"/>
          </p:cNvGraphicFramePr>
          <p:nvPr/>
        </p:nvGraphicFramePr>
        <p:xfrm>
          <a:off x="533400" y="1143000"/>
          <a:ext cx="8001000" cy="4502150"/>
        </p:xfrm>
        <a:graphic>
          <a:graphicData uri="http://schemas.openxmlformats.org/presentationml/2006/ole">
            <p:oleObj spid="_x0000_s433154" name="Document" r:id="rId3" imgW="6248880" imgH="35179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08" name="Object 1024"/>
          <p:cNvGraphicFramePr>
            <a:graphicFrameLocks noChangeAspect="1"/>
          </p:cNvGraphicFramePr>
          <p:nvPr/>
        </p:nvGraphicFramePr>
        <p:xfrm>
          <a:off x="1295400" y="161925"/>
          <a:ext cx="5791200" cy="5776913"/>
        </p:xfrm>
        <a:graphic>
          <a:graphicData uri="http://schemas.openxmlformats.org/presentationml/2006/ole">
            <p:oleObj spid="_x0000_s434178" name="Document" r:id="rId3" imgW="5029920" imgH="5016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41" y="1143000"/>
            <a:ext cx="894645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528637"/>
            <a:ext cx="76771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2" name="Object 0"/>
          <p:cNvGraphicFramePr>
            <a:graphicFrameLocks noChangeAspect="1"/>
          </p:cNvGraphicFramePr>
          <p:nvPr/>
        </p:nvGraphicFramePr>
        <p:xfrm>
          <a:off x="1600200" y="304800"/>
          <a:ext cx="5364163" cy="5791200"/>
        </p:xfrm>
        <a:graphic>
          <a:graphicData uri="http://schemas.openxmlformats.org/presentationml/2006/ole">
            <p:oleObj spid="_x0000_s435202" name="Document" r:id="rId3" imgW="3810600" imgH="4114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6" name="Object 0"/>
          <p:cNvGraphicFramePr>
            <a:graphicFrameLocks noChangeAspect="1"/>
          </p:cNvGraphicFramePr>
          <p:nvPr/>
        </p:nvGraphicFramePr>
        <p:xfrm>
          <a:off x="609600" y="762000"/>
          <a:ext cx="7772400" cy="5056188"/>
        </p:xfrm>
        <a:graphic>
          <a:graphicData uri="http://schemas.openxmlformats.org/presentationml/2006/ole">
            <p:oleObj spid="_x0000_s436226" name="Document" r:id="rId3" imgW="5563080" imgH="3619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Photodetectors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67000" y="228600"/>
          <a:ext cx="3309938" cy="6172200"/>
        </p:xfrm>
        <a:graphic>
          <a:graphicData uri="http://schemas.openxmlformats.org/presentationml/2006/ole">
            <p:oleObj spid="_x0000_s602114" name="Document" r:id="rId3" imgW="4115520" imgH="76708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0" name="Object 0"/>
          <p:cNvGraphicFramePr>
            <a:graphicFrameLocks noChangeAspect="1"/>
          </p:cNvGraphicFramePr>
          <p:nvPr/>
        </p:nvGraphicFramePr>
        <p:xfrm>
          <a:off x="1143000" y="346075"/>
          <a:ext cx="6705600" cy="6032500"/>
        </p:xfrm>
        <a:graphic>
          <a:graphicData uri="http://schemas.openxmlformats.org/presentationml/2006/ole">
            <p:oleObj spid="_x0000_s603138" name="Document" r:id="rId3" imgW="5944320" imgH="5346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09638"/>
            <a:ext cx="47180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085013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905000" y="228600"/>
          <a:ext cx="5237163" cy="5816600"/>
        </p:xfrm>
        <a:graphic>
          <a:graphicData uri="http://schemas.openxmlformats.org/presentationml/2006/ole">
            <p:oleObj spid="_x0000_s604162" name="Document" r:id="rId3" imgW="4572720" imgH="50799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" name="Object 1024"/>
          <p:cNvGraphicFramePr>
            <a:graphicFrameLocks noChangeAspect="1"/>
          </p:cNvGraphicFramePr>
          <p:nvPr/>
        </p:nvGraphicFramePr>
        <p:xfrm>
          <a:off x="2590800" y="228600"/>
          <a:ext cx="3276600" cy="5765800"/>
        </p:xfrm>
        <a:graphic>
          <a:graphicData uri="http://schemas.openxmlformats.org/presentationml/2006/ole">
            <p:oleObj spid="_x0000_s605186" name="Document" r:id="rId3" imgW="4801320" imgH="8445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066800" y="609600"/>
          <a:ext cx="7239000" cy="5372100"/>
        </p:xfrm>
        <a:graphic>
          <a:graphicData uri="http://schemas.openxmlformats.org/presentationml/2006/ole">
            <p:oleObj spid="_x0000_s606210" name="Document" r:id="rId3" imgW="4877280" imgH="3619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561975"/>
            <a:ext cx="76962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8" name="Object 1024"/>
          <p:cNvGraphicFramePr>
            <a:graphicFrameLocks noChangeAspect="1"/>
          </p:cNvGraphicFramePr>
          <p:nvPr/>
        </p:nvGraphicFramePr>
        <p:xfrm>
          <a:off x="1219200" y="381000"/>
          <a:ext cx="6705600" cy="5605463"/>
        </p:xfrm>
        <a:graphic>
          <a:graphicData uri="http://schemas.openxmlformats.org/presentationml/2006/ole">
            <p:oleObj spid="_x0000_s607234" name="Document" r:id="rId3" imgW="4572720" imgH="38228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2" name="Object 1024"/>
          <p:cNvGraphicFramePr>
            <a:graphicFrameLocks noChangeAspect="1"/>
          </p:cNvGraphicFramePr>
          <p:nvPr/>
        </p:nvGraphicFramePr>
        <p:xfrm>
          <a:off x="2057400" y="304800"/>
          <a:ext cx="4968875" cy="5867400"/>
        </p:xfrm>
        <a:graphic>
          <a:graphicData uri="http://schemas.openxmlformats.org/presentationml/2006/ole">
            <p:oleObj spid="_x0000_s608258" name="Document" r:id="rId3" imgW="6172920" imgH="7289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447675"/>
            <a:ext cx="78009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638175"/>
            <a:ext cx="77057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6254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800"/>
            <a:ext cx="822960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7" y="457200"/>
            <a:ext cx="88627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59" y="381000"/>
            <a:ext cx="8988341" cy="544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087" y="1828800"/>
            <a:ext cx="91780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13" y="609600"/>
            <a:ext cx="8436403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528637"/>
            <a:ext cx="75819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63715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6" name="Object 1024"/>
          <p:cNvGraphicFramePr>
            <a:graphicFrameLocks noChangeAspect="1"/>
          </p:cNvGraphicFramePr>
          <p:nvPr/>
        </p:nvGraphicFramePr>
        <p:xfrm>
          <a:off x="609600" y="609600"/>
          <a:ext cx="8077200" cy="5099050"/>
        </p:xfrm>
        <a:graphic>
          <a:graphicData uri="http://schemas.openxmlformats.org/presentationml/2006/ole">
            <p:oleObj spid="_x0000_s609282" name="Document" r:id="rId3" imgW="5791680" imgH="3657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0" name="Object 1024"/>
          <p:cNvGraphicFramePr>
            <a:graphicFrameLocks noChangeAspect="1"/>
          </p:cNvGraphicFramePr>
          <p:nvPr/>
        </p:nvGraphicFramePr>
        <p:xfrm>
          <a:off x="609600" y="914400"/>
          <a:ext cx="7810500" cy="4089400"/>
        </p:xfrm>
        <a:graphic>
          <a:graphicData uri="http://schemas.openxmlformats.org/presentationml/2006/ole">
            <p:oleObj spid="_x0000_s610306" name="Document" r:id="rId3" imgW="5868000" imgH="3073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4" name="Object 1024"/>
          <p:cNvGraphicFramePr>
            <a:graphicFrameLocks noChangeAspect="1"/>
          </p:cNvGraphicFramePr>
          <p:nvPr/>
        </p:nvGraphicFramePr>
        <p:xfrm>
          <a:off x="1676400" y="152400"/>
          <a:ext cx="5981700" cy="5842000"/>
        </p:xfrm>
        <a:graphic>
          <a:graphicData uri="http://schemas.openxmlformats.org/presentationml/2006/ole">
            <p:oleObj spid="_x0000_s611330" name="Document" r:id="rId3" imgW="5410800" imgH="5283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8" name="Object 0"/>
          <p:cNvGraphicFramePr>
            <a:graphicFrameLocks noChangeAspect="1"/>
          </p:cNvGraphicFramePr>
          <p:nvPr/>
        </p:nvGraphicFramePr>
        <p:xfrm>
          <a:off x="1143000" y="228600"/>
          <a:ext cx="6858000" cy="5729288"/>
        </p:xfrm>
        <a:graphic>
          <a:graphicData uri="http://schemas.openxmlformats.org/presentationml/2006/ole">
            <p:oleObj spid="_x0000_s612354" name="Document" r:id="rId3" imgW="5487120" imgH="4584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2" name="Object 1024"/>
          <p:cNvGraphicFramePr>
            <a:graphicFrameLocks noChangeAspect="1"/>
          </p:cNvGraphicFramePr>
          <p:nvPr/>
        </p:nvGraphicFramePr>
        <p:xfrm>
          <a:off x="685800" y="304800"/>
          <a:ext cx="7848600" cy="5599113"/>
        </p:xfrm>
        <a:graphic>
          <a:graphicData uri="http://schemas.openxmlformats.org/presentationml/2006/ole">
            <p:oleObj spid="_x0000_s613378" name="Document" r:id="rId3" imgW="5944320" imgH="42418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6" name="Object 0"/>
          <p:cNvGraphicFramePr>
            <a:graphicFrameLocks noChangeAspect="1"/>
          </p:cNvGraphicFramePr>
          <p:nvPr/>
        </p:nvGraphicFramePr>
        <p:xfrm>
          <a:off x="304800" y="1066800"/>
          <a:ext cx="8343900" cy="4459288"/>
        </p:xfrm>
        <a:graphic>
          <a:graphicData uri="http://schemas.openxmlformats.org/presentationml/2006/ole">
            <p:oleObj spid="_x0000_s614402" name="Document" r:id="rId3" imgW="5868000" imgH="31370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70389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0" name="Object 1024"/>
          <p:cNvGraphicFramePr>
            <a:graphicFrameLocks noChangeAspect="1"/>
          </p:cNvGraphicFramePr>
          <p:nvPr/>
        </p:nvGraphicFramePr>
        <p:xfrm>
          <a:off x="990600" y="457200"/>
          <a:ext cx="7239000" cy="5475288"/>
        </p:xfrm>
        <a:graphic>
          <a:graphicData uri="http://schemas.openxmlformats.org/presentationml/2006/ole">
            <p:oleObj spid="_x0000_s615426" name="Document" r:id="rId3" imgW="4801320" imgH="36320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4" name="Object 1024"/>
          <p:cNvGraphicFramePr>
            <a:graphicFrameLocks noChangeAspect="1"/>
          </p:cNvGraphicFramePr>
          <p:nvPr/>
        </p:nvGraphicFramePr>
        <p:xfrm>
          <a:off x="457200" y="1371600"/>
          <a:ext cx="8345488" cy="3905250"/>
        </p:xfrm>
        <a:graphic>
          <a:graphicData uri="http://schemas.openxmlformats.org/presentationml/2006/ole">
            <p:oleObj spid="_x0000_s616450" name="Document" r:id="rId3" imgW="6172920" imgH="2889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" y="542925"/>
            <a:ext cx="761047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09600" y="1371600"/>
          <a:ext cx="7505700" cy="3833813"/>
        </p:xfrm>
        <a:graphic>
          <a:graphicData uri="http://schemas.openxmlformats.org/presentationml/2006/ole">
            <p:oleObj spid="_x0000_s617474" name="Document" r:id="rId3" imgW="5868000" imgH="2997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" name="Object 1024"/>
          <p:cNvGraphicFramePr>
            <a:graphicFrameLocks noChangeAspect="1"/>
          </p:cNvGraphicFramePr>
          <p:nvPr/>
        </p:nvGraphicFramePr>
        <p:xfrm>
          <a:off x="1981200" y="381000"/>
          <a:ext cx="4852988" cy="5435600"/>
        </p:xfrm>
        <a:graphic>
          <a:graphicData uri="http://schemas.openxmlformats.org/presentationml/2006/ole">
            <p:oleObj spid="_x0000_s618498" name="Document" r:id="rId3" imgW="3582000" imgH="40132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2" name="Object 0"/>
          <p:cNvGraphicFramePr>
            <a:graphicFrameLocks noChangeAspect="1"/>
          </p:cNvGraphicFramePr>
          <p:nvPr/>
        </p:nvGraphicFramePr>
        <p:xfrm>
          <a:off x="1905000" y="381000"/>
          <a:ext cx="5214938" cy="5530850"/>
        </p:xfrm>
        <a:graphic>
          <a:graphicData uri="http://schemas.openxmlformats.org/presentationml/2006/ole">
            <p:oleObj spid="_x0000_s619522" name="Document" r:id="rId3" imgW="3962880" imgH="42037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6" name="Object 0"/>
          <p:cNvGraphicFramePr>
            <a:graphicFrameLocks noChangeAspect="1"/>
          </p:cNvGraphicFramePr>
          <p:nvPr/>
        </p:nvGraphicFramePr>
        <p:xfrm>
          <a:off x="1905000" y="457200"/>
          <a:ext cx="4667250" cy="5219700"/>
        </p:xfrm>
        <a:graphic>
          <a:graphicData uri="http://schemas.openxmlformats.org/presentationml/2006/ole">
            <p:oleObj spid="_x0000_s620546" name="Document" r:id="rId3" imgW="3201120" imgH="35812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0" name="Object 0"/>
          <p:cNvGraphicFramePr>
            <a:graphicFrameLocks noChangeAspect="1"/>
          </p:cNvGraphicFramePr>
          <p:nvPr/>
        </p:nvGraphicFramePr>
        <p:xfrm>
          <a:off x="1447800" y="304800"/>
          <a:ext cx="6019800" cy="5768975"/>
        </p:xfrm>
        <a:graphic>
          <a:graphicData uri="http://schemas.openxmlformats.org/presentationml/2006/ole">
            <p:oleObj spid="_x0000_s621570" name="Document" r:id="rId3" imgW="5487120" imgH="5257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Photovoltaic</a:t>
            </a:r>
            <a:r>
              <a:rPr lang="fr-FR" dirty="0" smtClean="0"/>
              <a:t> </a:t>
            </a:r>
            <a:r>
              <a:rPr lang="fr-FR" dirty="0" err="1" smtClean="0"/>
              <a:t>Devices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2563" y="785813"/>
            <a:ext cx="6232525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1143000"/>
          <a:ext cx="8116888" cy="4475163"/>
        </p:xfrm>
        <a:graphic>
          <a:graphicData uri="http://schemas.openxmlformats.org/presentationml/2006/ole">
            <p:oleObj spid="_x0000_s801794" name="Document" r:id="rId3" imgW="6172920" imgH="34034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6100" y="944563"/>
            <a:ext cx="55054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685800"/>
          <a:ext cx="6248400" cy="5224463"/>
        </p:xfrm>
        <a:graphic>
          <a:graphicData uri="http://schemas.openxmlformats.org/presentationml/2006/ole">
            <p:oleObj spid="_x0000_s802818" name="Document" r:id="rId3" imgW="4267800" imgH="35686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" y="557212"/>
            <a:ext cx="75152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" name="Object 1024"/>
          <p:cNvGraphicFramePr>
            <a:graphicFrameLocks noChangeAspect="1"/>
          </p:cNvGraphicFramePr>
          <p:nvPr/>
        </p:nvGraphicFramePr>
        <p:xfrm>
          <a:off x="685800" y="381000"/>
          <a:ext cx="7392988" cy="5419725"/>
        </p:xfrm>
        <a:graphic>
          <a:graphicData uri="http://schemas.openxmlformats.org/presentationml/2006/ole">
            <p:oleObj spid="_x0000_s803842" name="Document" r:id="rId3" imgW="6096600" imgH="44704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525" y="1852613"/>
            <a:ext cx="632460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38200" y="457200"/>
          <a:ext cx="7162800" cy="5603875"/>
        </p:xfrm>
        <a:graphic>
          <a:graphicData uri="http://schemas.openxmlformats.org/presentationml/2006/ole">
            <p:oleObj spid="_x0000_s804866" name="Document" r:id="rId3" imgW="5487120" imgH="4292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475" y="1554163"/>
            <a:ext cx="61087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57200" y="609600"/>
          <a:ext cx="8153400" cy="5233988"/>
        </p:xfrm>
        <a:graphic>
          <a:graphicData uri="http://schemas.openxmlformats.org/presentationml/2006/ole">
            <p:oleObj spid="_x0000_s805890" name="Document" r:id="rId3" imgW="5715720" imgH="36702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" name="Object 1024"/>
          <p:cNvGraphicFramePr>
            <a:graphicFrameLocks noChangeAspect="1"/>
          </p:cNvGraphicFramePr>
          <p:nvPr/>
        </p:nvGraphicFramePr>
        <p:xfrm>
          <a:off x="1524000" y="457200"/>
          <a:ext cx="5943600" cy="5446713"/>
        </p:xfrm>
        <a:graphic>
          <a:graphicData uri="http://schemas.openxmlformats.org/presentationml/2006/ole">
            <p:oleObj spid="_x0000_s806914" name="Document" r:id="rId3" imgW="3810600" imgH="3492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8" name="Object 1024"/>
          <p:cNvGraphicFramePr>
            <a:graphicFrameLocks noChangeAspect="1"/>
          </p:cNvGraphicFramePr>
          <p:nvPr/>
        </p:nvGraphicFramePr>
        <p:xfrm>
          <a:off x="685800" y="838200"/>
          <a:ext cx="7810500" cy="4859338"/>
        </p:xfrm>
        <a:graphic>
          <a:graphicData uri="http://schemas.openxmlformats.org/presentationml/2006/ole">
            <p:oleObj spid="_x0000_s807938" name="Document" r:id="rId3" imgW="6020280" imgH="3746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2" name="Object 1024"/>
          <p:cNvGraphicFramePr>
            <a:graphicFrameLocks noChangeAspect="1"/>
          </p:cNvGraphicFramePr>
          <p:nvPr/>
        </p:nvGraphicFramePr>
        <p:xfrm>
          <a:off x="685800" y="914400"/>
          <a:ext cx="7505700" cy="4759325"/>
        </p:xfrm>
        <a:graphic>
          <a:graphicData uri="http://schemas.openxmlformats.org/presentationml/2006/ole">
            <p:oleObj spid="_x0000_s808962" name="Document" r:id="rId3" imgW="5868000" imgH="37209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6" name="Object 1024"/>
          <p:cNvGraphicFramePr>
            <a:graphicFrameLocks noChangeAspect="1"/>
          </p:cNvGraphicFramePr>
          <p:nvPr/>
        </p:nvGraphicFramePr>
        <p:xfrm>
          <a:off x="533400" y="1676400"/>
          <a:ext cx="7696200" cy="3740150"/>
        </p:xfrm>
        <a:graphic>
          <a:graphicData uri="http://schemas.openxmlformats.org/presentationml/2006/ole">
            <p:oleObj spid="_x0000_s809986" name="Document" r:id="rId3" imgW="5487120" imgH="26668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280988"/>
            <a:ext cx="5518150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68789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100" y="1557338"/>
            <a:ext cx="652145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838200" y="990600"/>
          <a:ext cx="7543800" cy="4591050"/>
        </p:xfrm>
        <a:graphic>
          <a:graphicData uri="http://schemas.openxmlformats.org/presentationml/2006/ole">
            <p:oleObj spid="_x0000_s811010" name="Document" r:id="rId3" imgW="5487120" imgH="33400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1417638"/>
            <a:ext cx="57658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81000" y="1066800"/>
          <a:ext cx="7886700" cy="4557713"/>
        </p:xfrm>
        <a:graphic>
          <a:graphicData uri="http://schemas.openxmlformats.org/presentationml/2006/ole">
            <p:oleObj spid="_x0000_s812034" name="Document" r:id="rId3" imgW="6020280" imgH="34797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28672"/>
            <a:ext cx="9080927" cy="391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7884484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0" y="762000"/>
            <a:ext cx="910284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862312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801338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14" y="1524000"/>
            <a:ext cx="888818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48" y="457200"/>
            <a:ext cx="8465689" cy="61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281" y="1295400"/>
            <a:ext cx="9006719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7970799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437" y="2209800"/>
            <a:ext cx="88105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03782"/>
            <a:ext cx="7848600" cy="568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7557344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49" y="1295400"/>
            <a:ext cx="8944351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67" y="685800"/>
            <a:ext cx="7535511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545869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816032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29" y="381000"/>
            <a:ext cx="835405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848669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0" y="990600"/>
            <a:ext cx="8279034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51" y="1371600"/>
            <a:ext cx="8783349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2021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48" y="457200"/>
            <a:ext cx="7993851" cy="58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5" y="457200"/>
            <a:ext cx="902816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532" y="1676400"/>
            <a:ext cx="9022468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82" y="762000"/>
            <a:ext cx="879723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" y="2133600"/>
            <a:ext cx="9137269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55" y="1524000"/>
            <a:ext cx="909204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3187" cy="636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94" y="990600"/>
            <a:ext cx="8727178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106"/>
            <a:ext cx="9144000" cy="330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895477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0" y="990600"/>
            <a:ext cx="9075856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890319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75900"/>
            <a:ext cx="8991600" cy="20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" y="1828800"/>
            <a:ext cx="877252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56476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176486"/>
            <a:ext cx="8581711" cy="25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16111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69" y="0"/>
            <a:ext cx="8817131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04" y="990600"/>
            <a:ext cx="8914732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79908"/>
            <a:ext cx="8915400" cy="262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61124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0" y="1219200"/>
            <a:ext cx="837688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066800"/>
            <a:ext cx="878848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72" y="1066800"/>
            <a:ext cx="874285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4" y="685800"/>
            <a:ext cx="876498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40" y="1219200"/>
            <a:ext cx="904678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2573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4" y="1524000"/>
            <a:ext cx="9078986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3712"/>
            <a:ext cx="9144000" cy="28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4450"/>
            <a:ext cx="8763000" cy="65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996" y="990600"/>
            <a:ext cx="868488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27" y="533400"/>
            <a:ext cx="8708141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18" y="990600"/>
            <a:ext cx="90544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04" y="381000"/>
            <a:ext cx="853278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80" y="914400"/>
            <a:ext cx="89316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74" y="381000"/>
            <a:ext cx="8707956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0" y="1371599"/>
            <a:ext cx="9104177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1974"/>
            <a:ext cx="8382000" cy="657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2" y="838200"/>
            <a:ext cx="886575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4" y="304800"/>
            <a:ext cx="872481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2" y="0"/>
            <a:ext cx="912321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84" y="838200"/>
            <a:ext cx="894829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58" y="457200"/>
            <a:ext cx="883008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888725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87772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5" y="685800"/>
            <a:ext cx="905734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89461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57" y="381000"/>
            <a:ext cx="833165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5811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878943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21" y="1143000"/>
            <a:ext cx="900560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37" y="381000"/>
            <a:ext cx="87992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72" y="914400"/>
            <a:ext cx="837017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65" y="609600"/>
            <a:ext cx="892927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1219200"/>
            <a:ext cx="866456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9" y="457200"/>
            <a:ext cx="887795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5" y="1295400"/>
            <a:ext cx="8857266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457200"/>
            <a:ext cx="863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66937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929" y="1066800"/>
            <a:ext cx="886799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07" y="2057400"/>
            <a:ext cx="86526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33118"/>
            <a:ext cx="8766517" cy="151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47766" cy="620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658" y="1143000"/>
            <a:ext cx="8945326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46" y="1295400"/>
            <a:ext cx="880793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62"/>
            <a:ext cx="9143999" cy="66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24" y="0"/>
            <a:ext cx="9022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5394"/>
            <a:ext cx="8229600" cy="662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3749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7" y="685800"/>
            <a:ext cx="907307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88" y="990600"/>
            <a:ext cx="7997340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4" name="Object 1024"/>
          <p:cNvGraphicFramePr>
            <a:graphicFrameLocks noChangeAspect="1"/>
          </p:cNvGraphicFramePr>
          <p:nvPr/>
        </p:nvGraphicFramePr>
        <p:xfrm>
          <a:off x="838200" y="304800"/>
          <a:ext cx="7543800" cy="5830888"/>
        </p:xfrm>
        <a:graphic>
          <a:graphicData uri="http://schemas.openxmlformats.org/presentationml/2006/ole">
            <p:oleObj spid="_x0000_s114690" name="Document" r:id="rId3" imgW="6172920" imgH="4771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993" y="457200"/>
            <a:ext cx="8865007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888386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59453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48286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8" name="Object 1024"/>
          <p:cNvGraphicFramePr>
            <a:graphicFrameLocks noChangeAspect="1"/>
          </p:cNvGraphicFramePr>
          <p:nvPr/>
        </p:nvGraphicFramePr>
        <p:xfrm>
          <a:off x="1752600" y="228600"/>
          <a:ext cx="5640388" cy="5945188"/>
        </p:xfrm>
        <a:graphic>
          <a:graphicData uri="http://schemas.openxmlformats.org/presentationml/2006/ole">
            <p:oleObj spid="_x0000_s120834" name="Document" r:id="rId3" imgW="5639400" imgH="59436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1879" cy="67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8114638" cy="611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73" y="1371600"/>
            <a:ext cx="8739627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10" y="228600"/>
            <a:ext cx="919021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623"/>
            <a:ext cx="7848600" cy="668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4" name="Object 1024"/>
          <p:cNvGraphicFramePr>
            <a:graphicFrameLocks noChangeAspect="1"/>
          </p:cNvGraphicFramePr>
          <p:nvPr/>
        </p:nvGraphicFramePr>
        <p:xfrm>
          <a:off x="685800" y="228600"/>
          <a:ext cx="7848600" cy="5432425"/>
        </p:xfrm>
        <a:graphic>
          <a:graphicData uri="http://schemas.openxmlformats.org/presentationml/2006/ole">
            <p:oleObj spid="_x0000_s1026" name="Document" r:id="rId3" imgW="5944320" imgH="41148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4955"/>
            <a:ext cx="9144000" cy="20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43772"/>
            <a:ext cx="8132320" cy="454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" name="Object 1024"/>
          <p:cNvGraphicFramePr>
            <a:graphicFrameLocks noChangeAspect="1"/>
          </p:cNvGraphicFramePr>
          <p:nvPr/>
        </p:nvGraphicFramePr>
        <p:xfrm>
          <a:off x="1066800" y="228600"/>
          <a:ext cx="7010400" cy="5697538"/>
        </p:xfrm>
        <a:graphic>
          <a:graphicData uri="http://schemas.openxmlformats.org/presentationml/2006/ole">
            <p:oleObj spid="_x0000_s2050" name="Document" r:id="rId3" imgW="4344120" imgH="35305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888238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654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2" name="Object 1024"/>
          <p:cNvGraphicFramePr>
            <a:graphicFrameLocks noChangeAspect="1"/>
          </p:cNvGraphicFramePr>
          <p:nvPr/>
        </p:nvGraphicFramePr>
        <p:xfrm>
          <a:off x="381000" y="609600"/>
          <a:ext cx="8382000" cy="4906963"/>
        </p:xfrm>
        <a:graphic>
          <a:graphicData uri="http://schemas.openxmlformats.org/presentationml/2006/ole">
            <p:oleObj spid="_x0000_s3074" name="Document" r:id="rId3" imgW="5944320" imgH="34797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51400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6" y="1066800"/>
            <a:ext cx="902123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35" y="304800"/>
            <a:ext cx="901326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7853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6" name="Object 1024"/>
          <p:cNvGraphicFramePr>
            <a:graphicFrameLocks noChangeAspect="1"/>
          </p:cNvGraphicFramePr>
          <p:nvPr/>
        </p:nvGraphicFramePr>
        <p:xfrm>
          <a:off x="304800" y="990600"/>
          <a:ext cx="8382000" cy="4224338"/>
        </p:xfrm>
        <a:graphic>
          <a:graphicData uri="http://schemas.openxmlformats.org/presentationml/2006/ole">
            <p:oleObj spid="_x0000_s4098" name="Document" r:id="rId3" imgW="6096600" imgH="30733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71556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88767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2734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65318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10600" cy="652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36" y="1447800"/>
            <a:ext cx="871129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5257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8326"/>
            <a:ext cx="9144000" cy="229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0" name="Object 1024"/>
          <p:cNvGraphicFramePr>
            <a:graphicFrameLocks noChangeAspect="1"/>
          </p:cNvGraphicFramePr>
          <p:nvPr/>
        </p:nvGraphicFramePr>
        <p:xfrm>
          <a:off x="762000" y="381000"/>
          <a:ext cx="7848600" cy="5246688"/>
        </p:xfrm>
        <a:graphic>
          <a:graphicData uri="http://schemas.openxmlformats.org/presentationml/2006/ole">
            <p:oleObj spid="_x0000_s5122" name="Document" r:id="rId3" imgW="5868000" imgH="392436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4" y="304800"/>
            <a:ext cx="909052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9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90" y="228600"/>
            <a:ext cx="884012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4" name="Object 1024"/>
          <p:cNvGraphicFramePr>
            <a:graphicFrameLocks noChangeAspect="1"/>
          </p:cNvGraphicFramePr>
          <p:nvPr/>
        </p:nvGraphicFramePr>
        <p:xfrm>
          <a:off x="1447800" y="228600"/>
          <a:ext cx="6248400" cy="5767388"/>
        </p:xfrm>
        <a:graphic>
          <a:graphicData uri="http://schemas.openxmlformats.org/presentationml/2006/ole">
            <p:oleObj spid="_x0000_s6146" name="Document" r:id="rId3" imgW="4648680" imgH="429264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74" y="0"/>
            <a:ext cx="9017126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987" y="838200"/>
            <a:ext cx="91679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9152"/>
            <a:ext cx="9144000" cy="34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19466"/>
            <a:ext cx="9144000" cy="347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0" name="Object 1024"/>
          <p:cNvGraphicFramePr>
            <a:graphicFrameLocks noChangeAspect="1"/>
          </p:cNvGraphicFramePr>
          <p:nvPr/>
        </p:nvGraphicFramePr>
        <p:xfrm>
          <a:off x="304800" y="1295400"/>
          <a:ext cx="8458200" cy="4217988"/>
        </p:xfrm>
        <a:graphic>
          <a:graphicData uri="http://schemas.openxmlformats.org/presentationml/2006/ole">
            <p:oleObj spid="_x0000_s93186" name="Document" r:id="rId3" imgW="6172920" imgH="30780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41738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8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548" y="228600"/>
            <a:ext cx="797745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66549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02038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4" name="Object 1024"/>
          <p:cNvGraphicFramePr>
            <a:graphicFrameLocks noChangeAspect="1"/>
          </p:cNvGraphicFramePr>
          <p:nvPr/>
        </p:nvGraphicFramePr>
        <p:xfrm>
          <a:off x="381000" y="1143000"/>
          <a:ext cx="8382000" cy="4152900"/>
        </p:xfrm>
        <a:graphic>
          <a:graphicData uri="http://schemas.openxmlformats.org/presentationml/2006/ole">
            <p:oleObj spid="_x0000_s94210" name="Document" r:id="rId3" imgW="5715720" imgH="283212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6" y="914400"/>
            <a:ext cx="915001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71" y="914400"/>
            <a:ext cx="8861129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208816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892680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" name="Object 1024"/>
          <p:cNvGraphicFramePr>
            <a:graphicFrameLocks noChangeAspect="1"/>
          </p:cNvGraphicFramePr>
          <p:nvPr/>
        </p:nvGraphicFramePr>
        <p:xfrm>
          <a:off x="457200" y="1219200"/>
          <a:ext cx="8269288" cy="4003675"/>
        </p:xfrm>
        <a:graphic>
          <a:graphicData uri="http://schemas.openxmlformats.org/presentationml/2006/ole">
            <p:oleObj spid="_x0000_s95234" name="Document" r:id="rId3" imgW="6172920" imgH="2988360" progId="Word.Document.8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29</Words>
  <Application>Microsoft Office PowerPoint</Application>
  <PresentationFormat>On-screen Show (4:3)</PresentationFormat>
  <Paragraphs>9</Paragraphs>
  <Slides>431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431</vt:i4>
      </vt:variant>
    </vt:vector>
  </HeadingPairs>
  <TitlesOfParts>
    <vt:vector size="433" baseType="lpstr">
      <vt:lpstr>Office Theme</vt:lpstr>
      <vt:lpstr>Document</vt:lpstr>
      <vt:lpstr>EEL 6443: Electro-Optical Devices and Systems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Optical Fibers</vt:lpstr>
      <vt:lpstr>Slide 134</vt:lpstr>
      <vt:lpstr>Slide 135</vt:lpstr>
      <vt:lpstr>Numerical Aperture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Semiconductor science and LEDs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Stimulated Emission Devices: LASERS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Photodetectors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Photovoltaic Devices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Slide 370</vt:lpstr>
      <vt:lpstr>Slide 371</vt:lpstr>
      <vt:lpstr>Slide 372</vt:lpstr>
      <vt:lpstr>Slide 373</vt:lpstr>
      <vt:lpstr>Slide 374</vt:lpstr>
      <vt:lpstr>Slide 375</vt:lpstr>
      <vt:lpstr>Slide 376</vt:lpstr>
      <vt:lpstr>Slide 377</vt:lpstr>
      <vt:lpstr>Slide 378</vt:lpstr>
      <vt:lpstr>Slide 379</vt:lpstr>
      <vt:lpstr>Slide 380</vt:lpstr>
      <vt:lpstr>Slide 381</vt:lpstr>
      <vt:lpstr>Slide 382</vt:lpstr>
      <vt:lpstr>Slide 383</vt:lpstr>
      <vt:lpstr>Slide 384</vt:lpstr>
      <vt:lpstr>Slide 385</vt:lpstr>
      <vt:lpstr>Slide 386</vt:lpstr>
      <vt:lpstr>Slide 387</vt:lpstr>
      <vt:lpstr>Slide 388</vt:lpstr>
      <vt:lpstr>Slide 389</vt:lpstr>
      <vt:lpstr>Slide 390</vt:lpstr>
      <vt:lpstr>Slide 391</vt:lpstr>
      <vt:lpstr>Slide 392</vt:lpstr>
      <vt:lpstr>Slide 393</vt:lpstr>
      <vt:lpstr>Slide 394</vt:lpstr>
      <vt:lpstr>Slide 395</vt:lpstr>
      <vt:lpstr>Slide 396</vt:lpstr>
      <vt:lpstr>Slide 397</vt:lpstr>
      <vt:lpstr>Slide 398</vt:lpstr>
      <vt:lpstr>Slide 399</vt:lpstr>
      <vt:lpstr>Slide 400</vt:lpstr>
      <vt:lpstr>Slide 401</vt:lpstr>
      <vt:lpstr>Slide 402</vt:lpstr>
      <vt:lpstr>Slide 403</vt:lpstr>
      <vt:lpstr>Slide 404</vt:lpstr>
      <vt:lpstr>Slide 405</vt:lpstr>
      <vt:lpstr>Slide 406</vt:lpstr>
      <vt:lpstr>Slide 407</vt:lpstr>
      <vt:lpstr>Slide 408</vt:lpstr>
      <vt:lpstr>Slide 409</vt:lpstr>
      <vt:lpstr>Slide 410</vt:lpstr>
      <vt:lpstr>Slide 411</vt:lpstr>
      <vt:lpstr>Slide 412</vt:lpstr>
      <vt:lpstr>Slide 413</vt:lpstr>
      <vt:lpstr>Slide 414</vt:lpstr>
      <vt:lpstr>Slide 415</vt:lpstr>
      <vt:lpstr>Slide 416</vt:lpstr>
      <vt:lpstr>Slide 417</vt:lpstr>
      <vt:lpstr>Slide 418</vt:lpstr>
      <vt:lpstr>Slide 419</vt:lpstr>
      <vt:lpstr>Slide 420</vt:lpstr>
      <vt:lpstr>Slide 421</vt:lpstr>
      <vt:lpstr>Slide 422</vt:lpstr>
      <vt:lpstr>Slide 423</vt:lpstr>
      <vt:lpstr>Slide 424</vt:lpstr>
      <vt:lpstr>Slide 425</vt:lpstr>
      <vt:lpstr>Slide 426</vt:lpstr>
      <vt:lpstr>Slide 427</vt:lpstr>
      <vt:lpstr>Slide 428</vt:lpstr>
      <vt:lpstr>Slide 429</vt:lpstr>
      <vt:lpstr>Slide 430</vt:lpstr>
      <vt:lpstr>Slide 431</vt:lpstr>
    </vt:vector>
  </TitlesOfParts>
  <Company>FIU-CEC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6443: Electro-Optical Devices and Systems</dc:title>
  <dc:creator>andrian</dc:creator>
  <cp:lastModifiedBy>andrian</cp:lastModifiedBy>
  <cp:revision>225</cp:revision>
  <dcterms:created xsi:type="dcterms:W3CDTF">2010-05-03T12:58:01Z</dcterms:created>
  <dcterms:modified xsi:type="dcterms:W3CDTF">2010-06-15T02:37:30Z</dcterms:modified>
</cp:coreProperties>
</file>